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1FD0F1-2FBF-4274-A501-6B55FCC8F250}" type="datetimeFigureOut">
              <a:rPr lang="de-DE"/>
              <a:t>14.02.2023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1FB324-1A2D-4678-BBE2-A4AB03AC7035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title"/>
          </p:nvPr>
        </p:nvSpPr>
        <p:spPr bwMode="auto">
          <a:xfrm>
            <a:off x="628650" y="747594"/>
            <a:ext cx="7886700" cy="132556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de-DE" sz="3200" dirty="0"/>
              <a:t>Studentische Dozierendenbewertung</a:t>
            </a:r>
            <a:br>
              <a:rPr lang="de-DE" sz="3200" dirty="0"/>
            </a:br>
            <a:br>
              <a:rPr lang="de-DE" sz="4000" dirty="0"/>
            </a:br>
            <a:r>
              <a:rPr lang="de-DE" sz="1800" dirty="0"/>
              <a:t>Titel und Name der/des Dozierenden: LV-Name</a:t>
            </a:r>
            <a:endParaRPr lang="de-DE" sz="3200" dirty="0"/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 bwMode="auto">
          <a:xfrm>
            <a:off x="628650" y="2818103"/>
            <a:ext cx="8268654" cy="310188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de-DE" sz="2400" dirty="0">
                <a:latin typeface="+mj-lt"/>
              </a:rPr>
              <a:t>Bitte bewerten Sie jetzt </a:t>
            </a:r>
            <a:r>
              <a:rPr lang="de-DE" sz="2400" u="sng" dirty="0">
                <a:latin typeface="+mj-lt"/>
              </a:rPr>
              <a:t>online</a:t>
            </a:r>
            <a:r>
              <a:rPr lang="de-DE" sz="2400" dirty="0">
                <a:latin typeface="+mj-lt"/>
              </a:rPr>
              <a:t> diese Veranstaltung</a:t>
            </a:r>
            <a:endParaRPr dirty="0"/>
          </a:p>
          <a:p>
            <a:pPr marL="0" indent="0">
              <a:buNone/>
              <a:defRPr/>
            </a:pPr>
            <a:endParaRPr lang="de-DE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rgbClr val="FF0000"/>
                </a:solidFill>
                <a:latin typeface="+mj-lt"/>
              </a:rPr>
              <a:t>[HIER QR CODE EINFÜGEN]</a:t>
            </a:r>
            <a:r>
              <a:rPr lang="de-DE" sz="1800" b="1" dirty="0">
                <a:latin typeface="+mj-lt"/>
              </a:rPr>
              <a:t>	Link</a:t>
            </a:r>
            <a:r>
              <a:rPr lang="de-DE" sz="1800" dirty="0">
                <a:latin typeface="+mj-lt"/>
              </a:rPr>
              <a:t>: 	https://befragung.uni-mainz.de/evasys/online</a:t>
            </a:r>
            <a:endParaRPr dirty="0"/>
          </a:p>
          <a:p>
            <a:pPr marL="0" indent="0">
              <a:buNone/>
              <a:defRPr/>
            </a:pPr>
            <a:r>
              <a:rPr lang="de-DE" sz="1800" b="1" dirty="0">
                <a:latin typeface="+mj-lt"/>
              </a:rPr>
              <a:t>			Losung</a:t>
            </a:r>
            <a:r>
              <a:rPr lang="de-DE" sz="1800" dirty="0">
                <a:latin typeface="+mj-lt"/>
              </a:rPr>
              <a:t>:	</a:t>
            </a:r>
            <a:r>
              <a:rPr lang="de-DE" sz="1800" dirty="0">
                <a:solidFill>
                  <a:srgbClr val="FF0000"/>
                </a:solidFill>
                <a:latin typeface="+mj-lt"/>
              </a:rPr>
              <a:t>HIER LOSUNG AUS DER MAIL ANGEBEN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DocSecurity>0</DocSecurity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Studentische Dozierendenbewertung  Titel und Name der/des Dozierenden: LV-Name</vt:lpstr>
    </vt:vector>
  </TitlesOfParts>
  <Manager/>
  <Company>Johannes Gutenberg-Universität Mainz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Lehrveranstaltungsbewertung</dc:title>
  <dc:subject/>
  <dc:creator>Schmidt, Franziska</dc:creator>
  <cp:keywords/>
  <dc:description/>
  <cp:lastModifiedBy>Becker, Nicole</cp:lastModifiedBy>
  <cp:revision>22</cp:revision>
  <dcterms:created xsi:type="dcterms:W3CDTF">2018-12-07T15:32:50Z</dcterms:created>
  <dcterms:modified xsi:type="dcterms:W3CDTF">2023-02-14T15:12:53Z</dcterms:modified>
  <cp:category/>
  <dc:identifier/>
  <cp:contentStatus/>
  <dc:language/>
  <cp:version/>
</cp:coreProperties>
</file>