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44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3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60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63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27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55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3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97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75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10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65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D0F1-2FBF-4274-A501-6B55FCC8F250}" type="datetimeFigureOut">
              <a:rPr lang="de-DE" smtClean="0"/>
              <a:t>15.12.2022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5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efragung.uni-mainz.de/evasys/onli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41105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sz="3100" b="1" dirty="0"/>
              <a:t>Bitte bewerten Sie die nachfolgende Veranstaltung:</a:t>
            </a:r>
            <a:r>
              <a:rPr lang="de-DE" sz="3100" dirty="0"/>
              <a:t/>
            </a:r>
            <a:br>
              <a:rPr lang="de-DE" sz="3100" dirty="0"/>
            </a:br>
            <a:r>
              <a:rPr lang="de-DE" sz="2700" dirty="0">
                <a:solidFill>
                  <a:srgbClr val="FF0000"/>
                </a:solidFill>
              </a:rPr>
              <a:t>[Name des/der Dozierenden]: [Name der Lehrveranstaltung]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28650" y="1931605"/>
            <a:ext cx="8268654" cy="3804039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400" dirty="0">
              <a:latin typeface="+mj-lt"/>
            </a:endParaRPr>
          </a:p>
          <a:p>
            <a:pPr marL="0" indent="0">
              <a:buNone/>
            </a:pPr>
            <a:r>
              <a:rPr lang="de-DE" sz="1800" b="1" dirty="0">
                <a:latin typeface="+mj-lt"/>
              </a:rPr>
              <a:t>			Link</a:t>
            </a:r>
            <a:r>
              <a:rPr lang="de-DE" sz="1800" dirty="0">
                <a:latin typeface="+mj-lt"/>
              </a:rPr>
              <a:t>: 	</a:t>
            </a:r>
            <a:r>
              <a:rPr lang="de-DE" sz="1800" dirty="0">
                <a:latin typeface="+mj-lt"/>
                <a:hlinkClick r:id="rId2"/>
              </a:rPr>
              <a:t>https://befragung.uni-mainz.de/evasys/online</a:t>
            </a:r>
            <a:endParaRPr lang="de-DE" sz="1800" dirty="0">
              <a:latin typeface="+mj-lt"/>
            </a:endParaRPr>
          </a:p>
          <a:p>
            <a:pPr marL="0" indent="0">
              <a:buNone/>
            </a:pPr>
            <a:r>
              <a:rPr lang="de-DE" sz="1800" dirty="0">
                <a:latin typeface="+mj-lt"/>
              </a:rPr>
              <a:t>			</a:t>
            </a:r>
            <a:r>
              <a:rPr lang="de-DE" sz="1800" b="1" dirty="0">
                <a:latin typeface="+mj-lt"/>
              </a:rPr>
              <a:t>Losung</a:t>
            </a:r>
            <a:r>
              <a:rPr lang="de-DE" sz="1800" dirty="0">
                <a:latin typeface="+mj-lt"/>
              </a:rPr>
              <a:t>:	</a:t>
            </a:r>
            <a:r>
              <a:rPr lang="de-DE" sz="1800" dirty="0">
                <a:solidFill>
                  <a:srgbClr val="FF0000"/>
                </a:solidFill>
                <a:latin typeface="+mj-lt"/>
              </a:rPr>
              <a:t>[Fügen Sie die 5-stellige Losung ein]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FF0000"/>
                </a:solidFill>
                <a:latin typeface="+mj-lt"/>
              </a:rPr>
              <a:t>			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FF0000"/>
                </a:solidFill>
                <a:latin typeface="+mj-lt"/>
              </a:rPr>
              <a:t>			</a:t>
            </a:r>
            <a:r>
              <a:rPr lang="de-DE" sz="1800" b="1" dirty="0">
                <a:latin typeface="+mj-lt"/>
              </a:rPr>
              <a:t>Fragen des/der Dozierenden (falls genutzt):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FF0000"/>
                </a:solidFill>
                <a:latin typeface="+mj-lt"/>
              </a:rPr>
              <a:t>			</a:t>
            </a:r>
            <a:r>
              <a:rPr lang="de-DE" sz="1600" dirty="0">
                <a:latin typeface="+mj-lt"/>
              </a:rPr>
              <a:t>[Frage 1]:</a:t>
            </a:r>
          </a:p>
          <a:p>
            <a:pPr marL="0" indent="0">
              <a:buNone/>
            </a:pPr>
            <a:r>
              <a:rPr lang="de-DE" sz="1600" dirty="0">
                <a:solidFill>
                  <a:srgbClr val="FF0000"/>
                </a:solidFill>
                <a:latin typeface="+mj-lt"/>
              </a:rPr>
              <a:t>			</a:t>
            </a:r>
            <a:r>
              <a:rPr lang="de-DE" sz="1600" dirty="0">
                <a:latin typeface="+mj-lt"/>
              </a:rPr>
              <a:t>[Frage 2]:</a:t>
            </a:r>
          </a:p>
          <a:p>
            <a:pPr marL="0" indent="0">
              <a:buNone/>
            </a:pPr>
            <a:r>
              <a:rPr lang="de-DE" sz="1600" dirty="0">
                <a:solidFill>
                  <a:srgbClr val="FF0000"/>
                </a:solidFill>
                <a:latin typeface="+mj-lt"/>
              </a:rPr>
              <a:t>			</a:t>
            </a:r>
            <a:r>
              <a:rPr lang="de-DE" sz="1600" dirty="0">
                <a:latin typeface="+mj-lt"/>
              </a:rPr>
              <a:t>[Frage 3]:</a:t>
            </a:r>
          </a:p>
          <a:p>
            <a:pPr marL="0" indent="0">
              <a:buNone/>
            </a:pPr>
            <a:r>
              <a:rPr lang="de-DE" sz="1600" dirty="0">
                <a:solidFill>
                  <a:srgbClr val="FF0000"/>
                </a:solidFill>
                <a:latin typeface="+mj-lt"/>
              </a:rPr>
              <a:t>			</a:t>
            </a:r>
            <a:r>
              <a:rPr lang="de-DE" sz="1600" dirty="0">
                <a:latin typeface="+mj-lt"/>
              </a:rPr>
              <a:t>[Frage 4]: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3" y="2256388"/>
            <a:ext cx="2550319" cy="255031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04AE8BE-0240-4F7D-8733-42374325CE02}"/>
              </a:ext>
            </a:extLst>
          </p:cNvPr>
          <p:cNvSpPr txBox="1"/>
          <p:nvPr/>
        </p:nvSpPr>
        <p:spPr>
          <a:xfrm>
            <a:off x="750093" y="4867542"/>
            <a:ext cx="255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FF0000"/>
                </a:solidFill>
              </a:rPr>
              <a:t>[Fügen Sie den QR-Code Ihrer Befragung ein]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60FEBFF-DA90-4230-BD16-59AA82FF40F6}"/>
              </a:ext>
            </a:extLst>
          </p:cNvPr>
          <p:cNvSpPr/>
          <p:nvPr/>
        </p:nvSpPr>
        <p:spPr>
          <a:xfrm rot="19728699">
            <a:off x="631806" y="2879869"/>
            <a:ext cx="260359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F0000"/>
                </a:solidFill>
              </a:rPr>
              <a:t>Beispiel</a:t>
            </a:r>
          </a:p>
        </p:txBody>
      </p:sp>
    </p:spTree>
    <p:extLst>
      <p:ext uri="{BB962C8B-B14F-4D97-AF65-F5344CB8AC3E}">
        <p14:creationId xmlns:p14="http://schemas.microsoft.com/office/powerpoint/2010/main" val="196717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Bitte bewerten Sie die nachfolgende Veranstaltung: [Name des/der Dozierenden]: [Name der Lehrveranstaltung]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Lehrveranstaltungsbewertung</dc:title>
  <dc:creator>Schmidt, Franziska</dc:creator>
  <cp:lastModifiedBy>Engel, Gerlind</cp:lastModifiedBy>
  <cp:revision>15</cp:revision>
  <dcterms:created xsi:type="dcterms:W3CDTF">2018-12-07T15:32:50Z</dcterms:created>
  <dcterms:modified xsi:type="dcterms:W3CDTF">2022-12-15T13:25:24Z</dcterms:modified>
</cp:coreProperties>
</file>